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17"/>
  </p:notesMasterIdLst>
  <p:sldIdLst>
    <p:sldId id="256" r:id="rId2"/>
    <p:sldId id="336" r:id="rId3"/>
    <p:sldId id="340" r:id="rId4"/>
    <p:sldId id="333" r:id="rId5"/>
    <p:sldId id="337" r:id="rId6"/>
    <p:sldId id="366" r:id="rId7"/>
    <p:sldId id="367" r:id="rId8"/>
    <p:sldId id="368" r:id="rId9"/>
    <p:sldId id="328" r:id="rId10"/>
    <p:sldId id="369" r:id="rId11"/>
    <p:sldId id="342" r:id="rId12"/>
    <p:sldId id="338" r:id="rId13"/>
    <p:sldId id="341" r:id="rId14"/>
    <p:sldId id="327" r:id="rId15"/>
    <p:sldId id="33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37" autoAdjust="0"/>
  </p:normalViewPr>
  <p:slideViewPr>
    <p:cSldViewPr snapToGrid="0" snapToObjects="1">
      <p:cViewPr>
        <p:scale>
          <a:sx n="81" d="100"/>
          <a:sy n="81" d="100"/>
        </p:scale>
        <p:origin x="-1896" y="-6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9978C-69AE-3B42-B272-CB97B00A1D47}" type="datetimeFigureOut">
              <a:rPr lang="en-US" smtClean="0"/>
              <a:t>11/4/13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07CC8-50FF-FC4C-A67F-D058259B9B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30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EA2496-A5A3-F44B-91DA-B813F7AA02F9}" type="datetimeFigureOut">
              <a:rPr lang="en-US" smtClean="0"/>
              <a:t>11/4/13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wmf"/><Relationship Id="rId3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wmf"/><Relationship Id="rId3" Type="http://schemas.openxmlformats.org/officeDocument/2006/relationships/image" Target="../media/image21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hyperlink" Target="C:%5Cen%5Cclose-up?o=3817559&amp;memlevel=A&amp;a=a&amp;q=setting%20table&amp;k_mode=all&amp;s=37&amp;e=54&amp;show=&amp;c=&amp;cid=&amp;findincat=&amp;g=&amp;cc=&amp;page=3&amp;k_exc=&amp;pubid=" TargetMode="External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2" Type="http://schemas.openxmlformats.org/officeDocument/2006/relationships/hyperlink" Target="C:%5Cen%5Cclose-up?o=3817525&amp;memlevel=A&amp;a=a&amp;q=setting%20table&amp;k_mode=all&amp;s=19&amp;e=36&amp;show=&amp;c=&amp;cid=&amp;findincat=&amp;g=&amp;cc=&amp;page=2&amp;k_exc=&amp;pubid=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wmf"/><Relationship Id="rId3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679" y="1835553"/>
            <a:ext cx="6691443" cy="501858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38184"/>
            <a:ext cx="6400800" cy="1752600"/>
          </a:xfrm>
        </p:spPr>
        <p:txBody>
          <a:bodyPr/>
          <a:lstStyle/>
          <a:p>
            <a:r>
              <a:rPr lang="fr-FR" dirty="0" smtClean="0"/>
              <a:t>Le logement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234"/>
            <a:ext cx="7772400" cy="1752600"/>
          </a:xfrm>
        </p:spPr>
        <p:txBody>
          <a:bodyPr anchor="t" anchorCtr="0"/>
          <a:lstStyle/>
          <a:p>
            <a:r>
              <a:rPr lang="fr-FR" dirty="0" smtClean="0"/>
              <a:t>Français 3 – Unité 1</a:t>
            </a:r>
            <a:br>
              <a:rPr lang="fr-FR" dirty="0" smtClean="0"/>
            </a:br>
            <a:r>
              <a:rPr lang="fr-FR" dirty="0" smtClean="0"/>
              <a:t>Bienvenue chez toi!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9185" y="2024550"/>
            <a:ext cx="2338655" cy="7922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une maison méditerranée</a:t>
            </a:r>
            <a:endParaRPr lang="fr-F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0525"/>
            <a:ext cx="2868426" cy="3077475"/>
          </a:xfrm>
          <a:prstGeom prst="rect">
            <a:avLst/>
          </a:prstGeom>
        </p:spPr>
      </p:pic>
      <p:sp>
        <p:nvSpPr>
          <p:cNvPr id="7" name="5-Point Star 6"/>
          <p:cNvSpPr/>
          <p:nvPr/>
        </p:nvSpPr>
        <p:spPr>
          <a:xfrm>
            <a:off x="1988413" y="6127400"/>
            <a:ext cx="201175" cy="176047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170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40" name="Text Box 4"/>
          <p:cNvSpPr txBox="1">
            <a:spLocks noChangeArrowheads="1"/>
          </p:cNvSpPr>
          <p:nvPr/>
        </p:nvSpPr>
        <p:spPr bwMode="auto">
          <a:xfrm>
            <a:off x="141099" y="5410200"/>
            <a:ext cx="885788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7200" dirty="0" err="1" smtClean="0">
                <a:solidFill>
                  <a:srgbClr val="FF5050"/>
                </a:solidFill>
              </a:rPr>
              <a:t>balayer</a:t>
            </a:r>
            <a:r>
              <a:rPr lang="en-US" sz="7200" dirty="0" smtClean="0">
                <a:solidFill>
                  <a:srgbClr val="FF5050"/>
                </a:solidFill>
              </a:rPr>
              <a:t> le </a:t>
            </a:r>
            <a:r>
              <a:rPr lang="en-US" sz="7200" dirty="0" err="1" smtClean="0">
                <a:solidFill>
                  <a:srgbClr val="FF5050"/>
                </a:solidFill>
              </a:rPr>
              <a:t>plancher</a:t>
            </a:r>
            <a:endParaRPr lang="en-US" sz="7200" dirty="0">
              <a:solidFill>
                <a:srgbClr val="FF505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5696" y="946150"/>
            <a:ext cx="5165366" cy="4196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153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4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j03329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925" y="0"/>
            <a:ext cx="4181475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3411" name="Text Box 3"/>
          <p:cNvSpPr txBox="1">
            <a:spLocks noChangeArrowheads="1"/>
          </p:cNvSpPr>
          <p:nvPr/>
        </p:nvSpPr>
        <p:spPr bwMode="auto">
          <a:xfrm>
            <a:off x="76200" y="5257800"/>
            <a:ext cx="883920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7200">
                <a:solidFill>
                  <a:srgbClr val="FF5050"/>
                </a:solidFill>
              </a:rPr>
              <a:t>passer l</a:t>
            </a:r>
            <a:r>
              <a:rPr lang="ja-JP" altLang="en-US" sz="7200">
                <a:solidFill>
                  <a:srgbClr val="FF5050"/>
                </a:solidFill>
              </a:rPr>
              <a:t>’</a:t>
            </a:r>
            <a:r>
              <a:rPr lang="en-US" sz="7200">
                <a:solidFill>
                  <a:srgbClr val="FF5050"/>
                </a:solidFill>
              </a:rPr>
              <a:t>aspirateur</a:t>
            </a:r>
          </a:p>
        </p:txBody>
      </p:sp>
    </p:spTree>
    <p:extLst>
      <p:ext uri="{BB962C8B-B14F-4D97-AF65-F5344CB8AC3E}">
        <p14:creationId xmlns:p14="http://schemas.microsoft.com/office/powerpoint/2010/main" val="3615995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3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3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Making Bed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0"/>
            <a:ext cx="7315200" cy="582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5219" name="Text Box 3"/>
          <p:cNvSpPr txBox="1">
            <a:spLocks noChangeArrowheads="1"/>
          </p:cNvSpPr>
          <p:nvPr/>
        </p:nvSpPr>
        <p:spPr bwMode="auto">
          <a:xfrm>
            <a:off x="152400" y="5384523"/>
            <a:ext cx="883920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7200" dirty="0">
                <a:solidFill>
                  <a:srgbClr val="FF5050"/>
                </a:solidFill>
              </a:rPr>
              <a:t>faire </a:t>
            </a:r>
            <a:r>
              <a:rPr lang="en-US" sz="7200" dirty="0" smtClean="0">
                <a:solidFill>
                  <a:srgbClr val="FF5050"/>
                </a:solidFill>
              </a:rPr>
              <a:t>le lit</a:t>
            </a:r>
            <a:endParaRPr lang="en-US" sz="7200" dirty="0">
              <a:solidFill>
                <a:srgbClr val="FF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984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5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leaning Tub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457200"/>
            <a:ext cx="5562600" cy="471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3" descr="209343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219200"/>
            <a:ext cx="4038600" cy="354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1364" name="Text Box 4"/>
          <p:cNvSpPr txBox="1">
            <a:spLocks noChangeArrowheads="1"/>
          </p:cNvSpPr>
          <p:nvPr/>
        </p:nvSpPr>
        <p:spPr bwMode="auto">
          <a:xfrm>
            <a:off x="4123226" y="4800600"/>
            <a:ext cx="4868373" cy="175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5400" dirty="0" err="1">
                <a:solidFill>
                  <a:srgbClr val="FF5050"/>
                </a:solidFill>
              </a:rPr>
              <a:t>nettoyer</a:t>
            </a:r>
            <a:r>
              <a:rPr lang="en-US" sz="5400" dirty="0">
                <a:solidFill>
                  <a:srgbClr val="FF5050"/>
                </a:solidFill>
              </a:rPr>
              <a:t> la </a:t>
            </a:r>
            <a:r>
              <a:rPr lang="en-US" sz="5400" dirty="0" err="1">
                <a:solidFill>
                  <a:srgbClr val="FF5050"/>
                </a:solidFill>
              </a:rPr>
              <a:t>salle</a:t>
            </a:r>
            <a:r>
              <a:rPr lang="en-US" sz="5400" dirty="0">
                <a:solidFill>
                  <a:srgbClr val="FF5050"/>
                </a:solidFill>
              </a:rPr>
              <a:t> de </a:t>
            </a:r>
            <a:r>
              <a:rPr lang="en-US" sz="5400" dirty="0" err="1">
                <a:solidFill>
                  <a:srgbClr val="FF5050"/>
                </a:solidFill>
              </a:rPr>
              <a:t>bains</a:t>
            </a:r>
            <a:endParaRPr lang="en-US" sz="5400" dirty="0">
              <a:solidFill>
                <a:srgbClr val="FF5050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4685061"/>
            <a:ext cx="4868373" cy="175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5400" dirty="0" smtClean="0">
                <a:solidFill>
                  <a:srgbClr val="FF5050"/>
                </a:solidFill>
              </a:rPr>
              <a:t>laver la </a:t>
            </a:r>
            <a:r>
              <a:rPr lang="en-US" sz="5400" dirty="0" err="1" smtClean="0">
                <a:solidFill>
                  <a:srgbClr val="FF5050"/>
                </a:solidFill>
              </a:rPr>
              <a:t>baignoire</a:t>
            </a:r>
            <a:endParaRPr lang="en-US" sz="5400" dirty="0">
              <a:solidFill>
                <a:srgbClr val="FF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18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1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1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MCj0332946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609600"/>
            <a:ext cx="4724400" cy="463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3" descr="MCj0149688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4114800" cy="363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2692" name="Text Box 4"/>
          <p:cNvSpPr txBox="1">
            <a:spLocks noChangeArrowheads="1"/>
          </p:cNvSpPr>
          <p:nvPr/>
        </p:nvSpPr>
        <p:spPr bwMode="auto">
          <a:xfrm>
            <a:off x="1371600" y="5334000"/>
            <a:ext cx="685800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7200">
                <a:solidFill>
                  <a:srgbClr val="FF5050"/>
                </a:solidFill>
              </a:rPr>
              <a:t>faire la lessive</a:t>
            </a:r>
          </a:p>
        </p:txBody>
      </p:sp>
    </p:spTree>
    <p:extLst>
      <p:ext uri="{BB962C8B-B14F-4D97-AF65-F5344CB8AC3E}">
        <p14:creationId xmlns:p14="http://schemas.microsoft.com/office/powerpoint/2010/main" val="3814343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2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69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MCj0296002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0"/>
            <a:ext cx="53975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8835" name="Text Box 3"/>
          <p:cNvSpPr txBox="1">
            <a:spLocks noChangeArrowheads="1"/>
          </p:cNvSpPr>
          <p:nvPr/>
        </p:nvSpPr>
        <p:spPr bwMode="auto">
          <a:xfrm>
            <a:off x="172454" y="5486400"/>
            <a:ext cx="882652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6000" dirty="0" err="1" smtClean="0">
                <a:solidFill>
                  <a:srgbClr val="FF5050"/>
                </a:solidFill>
              </a:rPr>
              <a:t>repasser</a:t>
            </a:r>
            <a:r>
              <a:rPr lang="en-US" sz="6000" dirty="0" smtClean="0">
                <a:solidFill>
                  <a:srgbClr val="FF5050"/>
                </a:solidFill>
              </a:rPr>
              <a:t> les </a:t>
            </a:r>
            <a:r>
              <a:rPr lang="en-US" sz="6000" dirty="0" err="1" smtClean="0">
                <a:solidFill>
                  <a:srgbClr val="FF5050"/>
                </a:solidFill>
              </a:rPr>
              <a:t>v</a:t>
            </a:r>
            <a:r>
              <a:rPr lang="en-US" sz="6000" dirty="0" err="1" smtClean="0">
                <a:solidFill>
                  <a:srgbClr val="FF5050"/>
                </a:solidFill>
              </a:rPr>
              <a:t>êtements</a:t>
            </a:r>
            <a:endParaRPr lang="en-US" sz="6000" dirty="0">
              <a:solidFill>
                <a:srgbClr val="FF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385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8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2045979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813" y="152400"/>
            <a:ext cx="4979987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1123" name="Text Box 3"/>
          <p:cNvSpPr txBox="1">
            <a:spLocks noChangeArrowheads="1"/>
          </p:cNvSpPr>
          <p:nvPr/>
        </p:nvSpPr>
        <p:spPr bwMode="auto">
          <a:xfrm>
            <a:off x="152400" y="5383520"/>
            <a:ext cx="883920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7200" dirty="0">
                <a:solidFill>
                  <a:srgbClr val="FF5050"/>
                </a:solidFill>
              </a:rPr>
              <a:t>faire la cuisine</a:t>
            </a:r>
          </a:p>
        </p:txBody>
      </p:sp>
    </p:spTree>
    <p:extLst>
      <p:ext uri="{BB962C8B-B14F-4D97-AF65-F5344CB8AC3E}">
        <p14:creationId xmlns:p14="http://schemas.microsoft.com/office/powerpoint/2010/main" val="3563333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1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20772231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3887788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3" name="Picture 3" descr="20772507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47800"/>
            <a:ext cx="3810000" cy="338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9316" name="Text Box 4"/>
          <p:cNvSpPr txBox="1">
            <a:spLocks noChangeArrowheads="1"/>
          </p:cNvSpPr>
          <p:nvPr/>
        </p:nvSpPr>
        <p:spPr bwMode="auto">
          <a:xfrm>
            <a:off x="304800" y="5308323"/>
            <a:ext cx="883920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7200" dirty="0" err="1">
                <a:solidFill>
                  <a:srgbClr val="FF5050"/>
                </a:solidFill>
              </a:rPr>
              <a:t>mettre</a:t>
            </a:r>
            <a:r>
              <a:rPr lang="en-US" sz="7200" dirty="0">
                <a:solidFill>
                  <a:srgbClr val="FF5050"/>
                </a:solidFill>
              </a:rPr>
              <a:t> la table</a:t>
            </a:r>
          </a:p>
        </p:txBody>
      </p:sp>
    </p:spTree>
    <p:extLst>
      <p:ext uri="{BB962C8B-B14F-4D97-AF65-F5344CB8AC3E}">
        <p14:creationId xmlns:p14="http://schemas.microsoft.com/office/powerpoint/2010/main" val="1571847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9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203237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28600"/>
            <a:ext cx="3859213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4979" name="Text Box 3"/>
          <p:cNvSpPr txBox="1">
            <a:spLocks noChangeArrowheads="1"/>
          </p:cNvSpPr>
          <p:nvPr/>
        </p:nvSpPr>
        <p:spPr bwMode="auto">
          <a:xfrm>
            <a:off x="156780" y="5300440"/>
            <a:ext cx="883920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7200" dirty="0" err="1">
                <a:solidFill>
                  <a:srgbClr val="FF5050"/>
                </a:solidFill>
              </a:rPr>
              <a:t>débarrasser</a:t>
            </a:r>
            <a:r>
              <a:rPr lang="en-US" sz="7200" dirty="0">
                <a:solidFill>
                  <a:srgbClr val="FF5050"/>
                </a:solidFill>
              </a:rPr>
              <a:t> la table</a:t>
            </a:r>
          </a:p>
        </p:txBody>
      </p:sp>
    </p:spTree>
    <p:extLst>
      <p:ext uri="{BB962C8B-B14F-4D97-AF65-F5344CB8AC3E}">
        <p14:creationId xmlns:p14="http://schemas.microsoft.com/office/powerpoint/2010/main" val="3888184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4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4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7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Washing Dishes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0"/>
            <a:ext cx="5791200" cy="574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3171" name="Text Box 3"/>
          <p:cNvSpPr txBox="1">
            <a:spLocks noChangeArrowheads="1"/>
          </p:cNvSpPr>
          <p:nvPr/>
        </p:nvSpPr>
        <p:spPr bwMode="auto">
          <a:xfrm>
            <a:off x="304800" y="5368843"/>
            <a:ext cx="883920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7200" dirty="0">
                <a:solidFill>
                  <a:srgbClr val="FF5050"/>
                </a:solidFill>
              </a:rPr>
              <a:t>faire la </a:t>
            </a:r>
            <a:r>
              <a:rPr lang="en-US" sz="7200" dirty="0" err="1">
                <a:solidFill>
                  <a:srgbClr val="FF5050"/>
                </a:solidFill>
              </a:rPr>
              <a:t>vaisselle</a:t>
            </a:r>
            <a:endParaRPr lang="en-US" sz="7200" dirty="0">
              <a:solidFill>
                <a:srgbClr val="FF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522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3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1" name="Text Box 3"/>
          <p:cNvSpPr txBox="1">
            <a:spLocks noChangeArrowheads="1"/>
          </p:cNvSpPr>
          <p:nvPr/>
        </p:nvSpPr>
        <p:spPr bwMode="auto">
          <a:xfrm>
            <a:off x="163698" y="5353163"/>
            <a:ext cx="883920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7200" dirty="0" err="1" smtClean="0">
                <a:solidFill>
                  <a:srgbClr val="FF5050"/>
                </a:solidFill>
              </a:rPr>
              <a:t>essuyer</a:t>
            </a:r>
            <a:r>
              <a:rPr lang="en-US" sz="7200" dirty="0" smtClean="0">
                <a:solidFill>
                  <a:srgbClr val="FF5050"/>
                </a:solidFill>
              </a:rPr>
              <a:t> la </a:t>
            </a:r>
            <a:r>
              <a:rPr lang="en-US" sz="7200" dirty="0" err="1">
                <a:solidFill>
                  <a:srgbClr val="FF5050"/>
                </a:solidFill>
              </a:rPr>
              <a:t>vaisselle</a:t>
            </a:r>
            <a:endParaRPr lang="en-US" sz="7200" dirty="0">
              <a:solidFill>
                <a:srgbClr val="FF505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2405" y="180210"/>
            <a:ext cx="2740288" cy="539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288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3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1" name="Text Box 3"/>
          <p:cNvSpPr txBox="1">
            <a:spLocks noChangeArrowheads="1"/>
          </p:cNvSpPr>
          <p:nvPr/>
        </p:nvSpPr>
        <p:spPr bwMode="auto">
          <a:xfrm>
            <a:off x="163698" y="5353163"/>
            <a:ext cx="883920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7200" dirty="0" err="1" smtClean="0">
                <a:solidFill>
                  <a:srgbClr val="FF5050"/>
                </a:solidFill>
              </a:rPr>
              <a:t>sortir</a:t>
            </a:r>
            <a:r>
              <a:rPr lang="en-US" sz="7200" dirty="0" smtClean="0">
                <a:solidFill>
                  <a:srgbClr val="FF5050"/>
                </a:solidFill>
              </a:rPr>
              <a:t> la </a:t>
            </a:r>
            <a:r>
              <a:rPr lang="en-US" sz="7200" dirty="0" err="1" smtClean="0">
                <a:solidFill>
                  <a:srgbClr val="FF5050"/>
                </a:solidFill>
              </a:rPr>
              <a:t>poubelle</a:t>
            </a:r>
            <a:endParaRPr lang="en-US" sz="7200" dirty="0">
              <a:solidFill>
                <a:srgbClr val="FF505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9607" y="362291"/>
            <a:ext cx="3403916" cy="477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015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3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1" name="Text Box 3"/>
          <p:cNvSpPr txBox="1">
            <a:spLocks noChangeArrowheads="1"/>
          </p:cNvSpPr>
          <p:nvPr/>
        </p:nvSpPr>
        <p:spPr bwMode="auto">
          <a:xfrm>
            <a:off x="163698" y="5353163"/>
            <a:ext cx="883920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7200" dirty="0" smtClean="0">
                <a:solidFill>
                  <a:srgbClr val="FF5050"/>
                </a:solidFill>
              </a:rPr>
              <a:t>faire le m</a:t>
            </a:r>
            <a:r>
              <a:rPr lang="en-US" sz="7200" dirty="0" smtClean="0">
                <a:solidFill>
                  <a:srgbClr val="FF5050"/>
                </a:solidFill>
              </a:rPr>
              <a:t>énage</a:t>
            </a:r>
            <a:endParaRPr lang="en-US" sz="7200" dirty="0">
              <a:solidFill>
                <a:srgbClr val="FF505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8700" y="261800"/>
            <a:ext cx="45339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258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3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MCj0329623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5029200" cy="495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3" descr="MCj0379119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338" y="914400"/>
            <a:ext cx="3903662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4740" name="Text Box 4"/>
          <p:cNvSpPr txBox="1">
            <a:spLocks noChangeArrowheads="1"/>
          </p:cNvSpPr>
          <p:nvPr/>
        </p:nvSpPr>
        <p:spPr bwMode="auto">
          <a:xfrm>
            <a:off x="838200" y="5410200"/>
            <a:ext cx="777240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7200">
                <a:solidFill>
                  <a:srgbClr val="FF5050"/>
                </a:solidFill>
              </a:rPr>
              <a:t>faire la poussière</a:t>
            </a:r>
          </a:p>
        </p:txBody>
      </p:sp>
    </p:spTree>
    <p:extLst>
      <p:ext uri="{BB962C8B-B14F-4D97-AF65-F5344CB8AC3E}">
        <p14:creationId xmlns:p14="http://schemas.microsoft.com/office/powerpoint/2010/main" val="1184546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4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4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612</TotalTime>
  <Words>56</Words>
  <Application>Microsoft Macintosh PowerPoint</Application>
  <PresentationFormat>On-screen Show (4:3)</PresentationFormat>
  <Paragraphs>18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Civic</vt:lpstr>
      <vt:lpstr>Français 3 – Unité 1 Bienvenue chez toi!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3 – Unité 1 Bienvenue chez toi!</dc:title>
  <dc:creator>Edouard Smith</dc:creator>
  <cp:lastModifiedBy>Edouard Smith</cp:lastModifiedBy>
  <cp:revision>45</cp:revision>
  <dcterms:created xsi:type="dcterms:W3CDTF">2013-10-03T23:30:28Z</dcterms:created>
  <dcterms:modified xsi:type="dcterms:W3CDTF">2013-11-04T16:09:19Z</dcterms:modified>
</cp:coreProperties>
</file>